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6"/>
  </p:normalViewPr>
  <p:slideViewPr>
    <p:cSldViewPr snapToGrid="0">
      <p:cViewPr varScale="1">
        <p:scale>
          <a:sx n="109" d="100"/>
          <a:sy n="109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416562-7228-AC2D-A6BB-F96C5A06F8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7167A3-F32A-370E-7E13-5E3A69F9B9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BFC00F-1D42-6CA4-9A29-E6567E090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E3CD-400A-764F-BF45-08844D5D8F2B}" type="datetimeFigureOut">
              <a:rPr lang="fr-FR" smtClean="0"/>
              <a:t>16/11/2024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295FC-0BDB-86D4-A8DB-408C21A14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363BB4-545B-E970-330F-168CF5BD9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0A-8AD0-3A49-B685-74C93E68B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137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E871AA-532A-F989-CA96-9BDF3811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799D5E8-9C44-DC12-4AF4-58C50769E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B4D7C4-B2A5-DD0E-A0DB-59E905180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E3CD-400A-764F-BF45-08844D5D8F2B}" type="datetimeFigureOut">
              <a:rPr lang="fr-FR" smtClean="0"/>
              <a:t>16/11/2024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D9854E-FD08-6862-EA70-FCB2E51C7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0907E6-26AF-686D-BBDD-BEA59D893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0A-8AD0-3A49-B685-74C93E68B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194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B7F57F2-F76A-D047-C60E-C1EF1A2525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AF8A5CF-B10C-0223-9177-54EDC95EBD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CFFB14B-77DB-AC0D-5EE4-17E17E1E9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E3CD-400A-764F-BF45-08844D5D8F2B}" type="datetimeFigureOut">
              <a:rPr lang="fr-FR" smtClean="0"/>
              <a:t>16/11/2024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5C8B1B-B367-AB7B-A9B6-BA007F405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413997-A07A-6E5A-7BE4-862601545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0A-8AD0-3A49-B685-74C93E68B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107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B8C645-9882-C45F-0FA7-DA386339F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CD382B2-D961-C1C8-AB0C-A238863E6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F686BE-6472-11AB-EF7C-8CD585594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E3CD-400A-764F-BF45-08844D5D8F2B}" type="datetimeFigureOut">
              <a:rPr lang="fr-FR" smtClean="0"/>
              <a:t>16/11/2024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240D5D-9835-E073-77D9-4F065E273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8E1CE26-43D8-8E4E-8F25-D1CCF2EA4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0A-8AD0-3A49-B685-74C93E68B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613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226652-FCC2-FE25-BE41-E6DECBCFA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7B40C0E-375D-1D69-ED74-2B65C4F82B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84ECB2-C4DC-B57E-FC0F-D125AEBB2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E3CD-400A-764F-BF45-08844D5D8F2B}" type="datetimeFigureOut">
              <a:rPr lang="fr-FR" smtClean="0"/>
              <a:t>16/11/2024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930B40-C15F-E35F-1641-B86267220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593F6E-0CE2-8E62-AC3F-E8477C9A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0A-8AD0-3A49-B685-74C93E68B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135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DD522E-C8ED-419C-0379-CEC2B8F9E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052218-8427-CD46-A714-40242C002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79C7F6-650A-867B-00E7-DCCBCBD80F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EE79688-4908-5CB3-381B-273B4B542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E3CD-400A-764F-BF45-08844D5D8F2B}" type="datetimeFigureOut">
              <a:rPr lang="fr-FR" smtClean="0"/>
              <a:t>16/11/2024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0E8921-3145-2BA5-0406-79B5FA83D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EECBBC-0DD4-70B5-E5B8-A01B9B0D1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0A-8AD0-3A49-B685-74C93E68B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134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9E12A9-281E-C083-B837-A092187C3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A4653F-B392-1B73-901B-C9D8999BB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E2EF1B-A39C-15F9-3FBB-3ACEC99ED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6B4515B-11FB-F23F-CEA9-7E044DA6C8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ABD1602-F3F1-EA96-B20F-88095D38FF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5DA5C0B-EF03-CDF4-B27B-22CCC7932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E3CD-400A-764F-BF45-08844D5D8F2B}" type="datetimeFigureOut">
              <a:rPr lang="fr-FR" smtClean="0"/>
              <a:t>16/11/2024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362C459-9CE1-20C9-79BB-2A073083B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792FF5B-B15A-58AE-D79A-D3D915593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0A-8AD0-3A49-B685-74C93E68B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534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C01B8C-4FDC-0987-6C2F-A03033E73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BB387CC-45A7-B100-DD27-46CA2174C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E3CD-400A-764F-BF45-08844D5D8F2B}" type="datetimeFigureOut">
              <a:rPr lang="fr-FR" smtClean="0"/>
              <a:t>16/11/2024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3119E57-C4BA-590B-118E-47523A233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AF333ED-2C21-4D09-BFB9-755CA20F7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0A-8AD0-3A49-B685-74C93E68B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060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1D8163E-BCB0-24FF-033B-5ACFB931B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E3CD-400A-764F-BF45-08844D5D8F2B}" type="datetimeFigureOut">
              <a:rPr lang="fr-FR" smtClean="0"/>
              <a:t>16/11/2024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02E046-BA5E-DF3D-42D8-356B1901A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0A954C8-BC68-4CC4-EB9D-0C0DDFCC5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0A-8AD0-3A49-B685-74C93E68B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077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3347B8-5E31-1B19-FC3E-52ABE1A85F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53B7FE-AC21-CE33-8ACA-CD8261E993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49C6259-AA70-44EB-9196-6285D2B4F5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53D86ED-A5DF-E57C-FEEC-22F76252F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E3CD-400A-764F-BF45-08844D5D8F2B}" type="datetimeFigureOut">
              <a:rPr lang="fr-FR" smtClean="0"/>
              <a:t>16/11/2024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DE6FA2-094C-3DC8-78C0-DCB5A032F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3F4775-1094-C2D8-77FD-46ABF6F31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0A-8AD0-3A49-B685-74C93E68B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147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44D6CB-170F-2053-6893-470566E89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1902F66-AEF9-E40E-614F-A6465E761E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418658-B09D-97E9-96F1-0E14A662CC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3BB6E1-FD06-957F-D720-D7B2B3642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1E3CD-400A-764F-BF45-08844D5D8F2B}" type="datetimeFigureOut">
              <a:rPr lang="fr-FR" smtClean="0"/>
              <a:t>16/11/2024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E325834-BD85-D307-CE0E-D635D4ECC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78DA7E0-BC5B-30F8-34C5-6C05950BA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DB10A-8AD0-3A49-B685-74C93E68B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05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0CAD56E-7576-4B6A-923C-C0CC07E7E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1C789F-DDCC-4A3C-D178-5D3BAB3829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9D8EEC-E214-5B91-F3CC-22374C193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1E3CD-400A-764F-BF45-08844D5D8F2B}" type="datetimeFigureOut">
              <a:rPr lang="fr-FR" smtClean="0"/>
              <a:t>16/11/2024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C05047-9E50-5516-6FAA-7821368055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8D3128B-E339-2267-5C23-E6E034393D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DB10A-8AD0-3A49-B685-74C93E68BE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555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N COURS DE CREATION.... | Association">
            <a:extLst>
              <a:ext uri="{FF2B5EF4-FFF2-40B4-BE49-F238E27FC236}">
                <a16:creationId xmlns:a16="http://schemas.microsoft.com/office/drawing/2014/main" id="{191B7F79-03CD-DC10-9DFD-2CAB3B694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938" y="953750"/>
            <a:ext cx="5564065" cy="5575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AD44BFB-46CE-F2FB-C5D3-CD53C569A6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83651"/>
            <a:ext cx="9144000" cy="1460199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Calendrier Ateliers thèse</a:t>
            </a: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5650E07B-37C6-B70E-DB59-BC08EF7E4CF5}"/>
              </a:ext>
            </a:extLst>
          </p:cNvPr>
          <p:cNvSpPr txBox="1">
            <a:spLocks/>
          </p:cNvSpPr>
          <p:nvPr/>
        </p:nvSpPr>
        <p:spPr>
          <a:xfrm>
            <a:off x="-855785" y="158606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3200">
                <a:solidFill>
                  <a:srgbClr val="FF0000"/>
                </a:solidFill>
              </a:rPr>
              <a:t>2024-2025</a:t>
            </a:r>
            <a:endParaRPr lang="fr-FR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5811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Macintosh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Calendrier Ateliers thèse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Calendrier Ateliers thèse</dc:title>
  <dc:creator>Benoît Grimault</dc:creator>
  <cp:lastModifiedBy>Benoît Grimault</cp:lastModifiedBy>
  <cp:revision>3</cp:revision>
  <dcterms:created xsi:type="dcterms:W3CDTF">2024-11-16T11:01:05Z</dcterms:created>
  <dcterms:modified xsi:type="dcterms:W3CDTF">2024-11-16T11:06:51Z</dcterms:modified>
</cp:coreProperties>
</file>